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4" r:id="rId5"/>
    <p:sldId id="258" r:id="rId6"/>
    <p:sldId id="265" r:id="rId7"/>
    <p:sldId id="266" r:id="rId8"/>
    <p:sldId id="261" r:id="rId9"/>
    <p:sldId id="259" r:id="rId10"/>
    <p:sldId id="262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60712-DF3E-456A-91DB-4C9CFA9B1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90F82-6CEA-48F2-82FA-3F8830DC4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90630-2AE6-46BE-BC65-5145281AC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EDE52-DE6C-4C95-A1AF-3D3D24B47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8EC68-920D-4EE1-9F2B-4DA5AB17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358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C809A-43B1-49C9-93C3-EC20431CD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75AB7-0E24-45F7-9D3B-546696B18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B4203-400C-40DF-83E3-F9E7B4F5B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90204-97BF-4F43-B016-78997D2C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C1927-AEA2-428F-A3D3-705624C2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624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FBAD09-1CC0-44CA-BF5A-AB0DCF8989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9B463-4637-46E1-8EFA-A116A3120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65C17-0C8E-495B-9AA5-10B0DA149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CC017-CE0B-48CB-AAB0-432654BCD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BD091-345D-4661-BC5B-8E1320E88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352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2F68-D66E-4A30-931E-DED609A5F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B763E-EA6B-4049-8D2B-58F5D84A9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C9C13-7272-4AA8-8315-2848BA9BE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52553-6BED-4285-BDFF-96F59F8A1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245A7-E620-4BD0-ACE5-20A1BBB0F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6157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3DE1-7E98-4E69-B5E0-6F5FF5AFA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155B10-C527-4C6F-848A-BDFB07888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6E3A6-51E5-40B1-9F91-EA1DEC0FD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DF28-EE66-4252-A5B3-445296A4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68303-7C38-4EB5-A149-FE3BC7B84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644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58E3F-E260-46D5-9DC1-7F451868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ADFA3-1D05-421B-9075-E225D468EE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CC5B5-3E2D-412D-B3B5-433FA092C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03AD2-2679-4078-BBCB-B0ACFF734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15C6F-537D-47E5-8697-C122DD5E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21B9E-6E1D-43B9-B91C-0525D4725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9281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D9F96-D71C-4500-9508-0E5C5D56C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10E5B-5DA4-4D82-BEA2-2B45C884C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BDA37-59D6-453B-AE55-71E2FD286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A9FF0A-BF1F-4E82-A03C-7F28C3600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20B0D3-5821-448D-A75A-F0EFE8CB6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E290B5-0B59-4A98-9D46-D6F1D1FEE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EBB223-5FDC-4DCB-86C2-A99FC525E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D4121D-BC7A-484B-9E66-D66162C6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339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6A37-F57C-4D21-97AF-4ED75A0C4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914E32-29DB-48D9-92FC-D29B17F14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081674-22AF-4F6A-9C00-54798C411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B10A9E-8725-425C-9057-66E5B5E7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212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325AED-99BE-4CF2-944D-13BC927D0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372E0C-C061-438B-BABF-ABDD672F2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878EC-E9B0-41F6-B135-245BE8C06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261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60330-33A6-4D86-84E5-784E86317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DDF6-B29F-43EB-92E7-F55B297E5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BB7BB-461B-45E9-B934-FFF55D7F2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6F77CF-71DC-4BBD-BBD3-AC72A956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CCE6D-2F05-4AE5-A165-238D0E9F4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5604D-411D-44B6-A8A2-4155F068D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825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E8AF-DE1E-4DED-A0A2-548082F0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E8DC6D-A3E3-40E2-A00D-16D326542D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31610-BD06-46AF-AA39-F09BAB027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F5C5D-8FE5-4261-BF03-B95D27DB1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3282B-5BA6-4D69-B134-6AE36474E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6CC0A-D91A-489F-BC93-2F9887BBB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920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296F34-D12B-4611-B72F-09BE8847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E3E476-CEAE-4634-98A0-7EB390640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F207D-00B4-437B-A554-30D87DEA4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C0BB9-010B-43DD-A79F-0715E4D0ACB1}" type="datetimeFigureOut">
              <a:rPr lang="hr-HR" smtClean="0"/>
              <a:t>15.04.2025.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ADB8D-E4AC-477D-B2F4-50883F174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9D1B4-5A11-46EF-A942-B8A7549901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1BA6E-6334-408F-9D20-86337E330D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905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9616B66-C19F-46E9-B0A0-BB21E05FC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Odmor od skrbi kojeg zaslužujemo - podrška zajednice kojoj pripadamo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7BCC4B7-1F27-4532-895B-2ECD44463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sz="2000" b="1" dirty="0"/>
              <a:t>Za udrugu „Poseban prijatelj” Dubrovnik </a:t>
            </a:r>
          </a:p>
          <a:p>
            <a:pPr marL="0" indent="0">
              <a:buNone/>
            </a:pPr>
            <a:r>
              <a:rPr lang="hr-HR" sz="2000" b="1" dirty="0"/>
              <a:t>Dženita Lazarević, </a:t>
            </a:r>
            <a:r>
              <a:rPr lang="hr-HR" sz="2000" b="1" dirty="0" err="1"/>
              <a:t>dipl.oec</a:t>
            </a:r>
            <a:r>
              <a:rPr lang="hr-HR" sz="2000" b="1" dirty="0"/>
              <a:t>. - predsjednica Udruge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614A72A-2AC3-4B92-ADF7-E97D00443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985" y="1450425"/>
            <a:ext cx="3286029" cy="328602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E16C0CB-62FB-44A2-BD77-44BC4160B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497907"/>
            <a:ext cx="3334215" cy="14194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E98F6D-F797-4D41-86E5-9F0A39DD23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1952" y="2664617"/>
            <a:ext cx="3381847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905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B89B912-CE05-4068-85E5-23284634CB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525" y="1117600"/>
            <a:ext cx="6076950" cy="456247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8C58C2-2FC8-497A-A430-5137ECE0DC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07" y="5410657"/>
            <a:ext cx="3696216" cy="95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39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F118D-D38A-4B60-AF89-D2C95500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Partneri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66743-8AE9-4E85-BB53-06341B37B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Udruga za savjetovanje, edukaciju i pomoć roditeljima djece s posebnim potrebama „Poseban prijatelj” Dubrovnik,</a:t>
            </a: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Udruga roditelja djece s posebnim potrebama „Cvitić” Vela Luka,</a:t>
            </a: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Centar za rehabilitaciju Josipovac, Mlini.</a:t>
            </a: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33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8D84-1385-4946-94E6-55FBFCD2B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23" y="1078916"/>
            <a:ext cx="10579216" cy="4852011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 roditelja njegovatelja ili status njegovatelja:</a:t>
            </a:r>
          </a:p>
          <a:p>
            <a:pPr>
              <a:buFontTx/>
              <a:buChar char="-"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Dubrovačko neretvanskoj županiji - 181 osoba, </a:t>
            </a:r>
          </a:p>
          <a:p>
            <a:pPr>
              <a:buFontTx/>
              <a:buChar char="-"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Dubrovniku - 63 osobe, </a:t>
            </a:r>
          </a:p>
          <a:p>
            <a:pPr>
              <a:buFontTx/>
              <a:buChar char="-"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Korčuli – 31 osoba. </a:t>
            </a:r>
          </a:p>
          <a:p>
            <a:pPr marL="0" indent="0">
              <a:buNone/>
            </a:pPr>
            <a:endParaRPr lang="hr-H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Kronične tjelesne ili psihičke poteškoće i visoka razina stresa! </a:t>
            </a:r>
          </a:p>
          <a:p>
            <a:pPr marL="0" indent="0">
              <a:buNone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 povezan sa:</a:t>
            </a:r>
          </a:p>
          <a:p>
            <a:pPr>
              <a:buFontTx/>
              <a:buChar char="-"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zdravljem djeteta, </a:t>
            </a:r>
          </a:p>
          <a:p>
            <a:pPr>
              <a:buFontTx/>
              <a:buChar char="-"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prirodom odgovornosti njegovatelja, </a:t>
            </a:r>
          </a:p>
          <a:p>
            <a:pPr>
              <a:buFontTx/>
              <a:buChar char="-"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izvorima financija,</a:t>
            </a:r>
          </a:p>
          <a:p>
            <a:pPr>
              <a:buFontTx/>
              <a:buChar char="-"/>
            </a:pP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dostupnim uslugama, </a:t>
            </a:r>
          </a:p>
          <a:p>
            <a:pPr>
              <a:buFontTx/>
              <a:buChar char="-"/>
            </a:pPr>
            <a:r>
              <a:rPr lang="hr-H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nedostatni sustav podrške</a:t>
            </a:r>
            <a:r>
              <a:rPr lang="hr-H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6601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F736B-5C35-4ED7-97DB-F416DB100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Zaštitni čimbenici: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CAFFC-036B-4F1D-A720-388C731EB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razumijevanje i podrška okoline, </a:t>
            </a:r>
          </a:p>
          <a:p>
            <a:pPr>
              <a:buFontTx/>
              <a:buChar char="-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kvalitetne profesionalne brige i</a:t>
            </a:r>
          </a:p>
          <a:p>
            <a:pPr>
              <a:buFontTx/>
              <a:buChar char="-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korištenje učinkovitijih strategija nošenja sa stresom. </a:t>
            </a:r>
          </a:p>
          <a:p>
            <a:pPr>
              <a:buFontTx/>
              <a:buChar char="-"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 Udruge prilikom razvoja projekta o stanju, potrebama i problemima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Manjak vremena za sebe.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Doživljaj podređenosti vlastitog života potrebama osobe o kojoj skrbi</a:t>
            </a:r>
          </a:p>
          <a:p>
            <a:pPr>
              <a:buFontTx/>
              <a:buChar char="-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Izostanak savjetovanja i psihološke podrške, osobito u jačanju roditeljskih vještina, 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razvijanju strategije suočavanja sa stresom i prevenciji depresije,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Izostanak zdravstvenih usluga u lokalnoj zajednici,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Napetost, zabrinutost i emocionalna istrošenost.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92218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63508-728C-4B4F-9765-65FB1887D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962" y="1028316"/>
            <a:ext cx="10515600" cy="5128849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hr-HR" sz="2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Nedostatak instrumentalne podrške.</a:t>
            </a:r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Većina nema nikad ili jako rijetko osobu koja im  čuva </a:t>
            </a:r>
            <a:r>
              <a:rPr lang="hr-HR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dijete u slučaju da nešto trebaju obaviti</a:t>
            </a:r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l">
              <a:buNone/>
            </a:pPr>
            <a:endParaRPr lang="hr-HR" sz="2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Tx/>
              <a:buChar char="-"/>
            </a:pPr>
            <a:r>
              <a:rPr lang="hr-HR" sz="2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Nedostatak poštovanja od strane stručnjaka. </a:t>
            </a:r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Očekuju empatičnost, razumijevanje, suradnju i komunikativnost.</a:t>
            </a:r>
          </a:p>
          <a:p>
            <a:pPr algn="l">
              <a:buFontTx/>
              <a:buChar char="-"/>
            </a:pPr>
            <a:endParaRPr lang="hr-HR" sz="2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Tx/>
              <a:buChar char="-"/>
            </a:pPr>
            <a:r>
              <a:rPr lang="hr-HR" sz="2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Manjak razumijevanja od strane društva.</a:t>
            </a:r>
          </a:p>
          <a:p>
            <a:pPr algn="l">
              <a:buFontTx/>
              <a:buChar char="-"/>
            </a:pPr>
            <a:endParaRPr lang="hr-HR" sz="2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Tx/>
              <a:buChar char="-"/>
            </a:pPr>
            <a:r>
              <a:rPr lang="hr-HR" sz="24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Izazovi u koordiniranju brojnih i višedimenzionalnih medicinskih, edukacijskih i razvojnih intervencija </a:t>
            </a:r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dok balansiraju ostale potrebe obitelji.</a:t>
            </a: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785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94497-49CE-4D09-808A-BFE2E98D7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projekta: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10531-0357-4542-AEA2-6C53CB4FD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pomoći njegovateljima u suočavanju sa stresom, fizičkim i mentalnim naporima,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prevenirati </a:t>
            </a:r>
            <a:r>
              <a:rPr lang="hr-HR" sz="2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burn-out</a:t>
            </a:r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omogućiti im prijenos pozitivnog utjecaja projekta na cijelu obitelj 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pokazati </a:t>
            </a:r>
            <a:r>
              <a:rPr lang="hr-HR" sz="2400" b="0" i="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podržavajuće</a:t>
            </a:r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kapacitete lokalne zajednice 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 utjecati na podršku razvoju društvenih zajednica,</a:t>
            </a:r>
            <a:endParaRPr lang="hr-HR" sz="2400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uključiti odmor od skrbi u strategiju prevencije institucionalizacije, 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povećati kvalitetu života ovisnih članova kućanstva, uz poseban naglasak na njihove mogućnosti, a ne njihove poteškoće, invaliditet i nemogućnosti. </a:t>
            </a: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134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B7392-DB42-4604-AE47-DE53203DE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Primarne potrebe: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428C6-7152-4F3B-AEEB-0AB819C1E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izgradnja povjerenja prema stručnjacima, volonterima i ustanovi socijalne skrbi koja bi pružila socijalne usluge djeci s teškoćama u razvoju i/ili osobama s invaliditetom,</a:t>
            </a:r>
            <a:r>
              <a:rPr lang="hr-HR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uspostavljanje povjerenja prema osobi koja bi ih mogla zamijeniti u vremenu njihovog odmora od skrbi,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osigurati unaprijed postavljene preduvjete: dovoljno dugačak period upoznavanja s osobama koje će u domu zamijeniti roditelja njegovatelja, odnosno njegovatelja; </a:t>
            </a:r>
          </a:p>
          <a:p>
            <a:r>
              <a:rPr lang="hr-HR" sz="2400" b="0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stjecanje uzajamnog povjerenja: unaprijed određeni termini te predvidljivost susreta. </a:t>
            </a:r>
          </a:p>
          <a:p>
            <a:endParaRPr lang="hr-HR" sz="2400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301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952C-8DAC-4C5C-9DAF-EC2706EA4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23" y="0"/>
            <a:ext cx="10515600" cy="834501"/>
          </a:xfrm>
        </p:spPr>
        <p:txBody>
          <a:bodyPr>
            <a:normAutofit/>
          </a:bodyPr>
          <a:lstStyle/>
          <a:p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Odmor od skrbi kojeg zaslužujemo - podrška zajednice kojoj pripadamo</a:t>
            </a:r>
            <a:endParaRPr lang="hr-HR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69310-CDA6-4191-8162-971A49CB2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323" y="1010653"/>
            <a:ext cx="10798743" cy="52794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korisnika: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- 13 iz Dubrovnika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- 7 iz Vele Luke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- 3 korisnika ovisna o skrbi koji ne mogu napustiti dom</a:t>
            </a:r>
          </a:p>
          <a:p>
            <a:pPr marL="0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Aktivnosti:</a:t>
            </a:r>
          </a:p>
          <a:p>
            <a:pPr>
              <a:buFontTx/>
              <a:buChar char="-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kreativne i terapijske radionice za DTR i OSI dok su roditelji njegovatelji /njegovatelji na radionicama psihosocijalne podrške od strane psihologa,</a:t>
            </a:r>
          </a:p>
          <a:p>
            <a:pPr>
              <a:buFontTx/>
              <a:buChar char="-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organizirano slobodno vrijeme, odlazak frizeru, kozmetičaru i sl. uz osiguranu skrb za ovisne osobe,</a:t>
            </a:r>
          </a:p>
          <a:p>
            <a:pPr marL="0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- 3 jednodnevna zajednička izleta,</a:t>
            </a:r>
          </a:p>
          <a:p>
            <a:pPr>
              <a:buFontTx/>
              <a:buChar char="-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suradnja s Medicinskom školom kroz njihovu praksu, suradnja s Udrugom žena poduzetnica.</a:t>
            </a:r>
          </a:p>
        </p:txBody>
      </p:sp>
    </p:spTree>
    <p:extLst>
      <p:ext uri="{BB962C8B-B14F-4D97-AF65-F5344CB8AC3E}">
        <p14:creationId xmlns:p14="http://schemas.microsoft.com/office/powerpoint/2010/main" val="230919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9A8CD-64B1-4B93-AD48-46D4F81D4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948" y="74183"/>
            <a:ext cx="10515600" cy="1078664"/>
          </a:xfrm>
        </p:spPr>
        <p:txBody>
          <a:bodyPr>
            <a:normAutofit/>
          </a:bodyPr>
          <a:lstStyle/>
          <a:p>
            <a:r>
              <a:rPr lang="hr-HR" sz="3200" b="1" dirty="0"/>
              <a:t>Koristi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212F3-89C7-4B39-9278-26D01C643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4179" y="1169913"/>
            <a:ext cx="5764730" cy="5558590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Poboljšana ravnoteža između posla i privatnog života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Prevencija depresije - p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omoć u skrbi može spriječiti dugotrajne emocionalne posljedice.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Povećana produktivnost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skrbnika u svakodnevnom životu.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Zdravlje obitelji - k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valiteta odnosa unutar obitelji može se poboljšati. 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Učenje novih vještina –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tehnike i alati za bolju skrb.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 u kriznim situacijama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hitna pomoć u trenucima kada im je najpotrebnija.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Razvoj mreže podrške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mogu izgraditi mrežu podrške s drugim skrbnicima i stručnjacima.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Samostalnost osoba o kojima se brine –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profesionalna skrb omogućuje ovisnim osobama da razvijaju samostalnost.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Dugoročna održivost skrbi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dugoročno održavanje skrbi za svoje voljene bez iscrpljivanja vlastitih resursa.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02F8CF-ECA7-4B31-A3ED-35EF6D027906}"/>
              </a:ext>
            </a:extLst>
          </p:cNvPr>
          <p:cNvSpPr txBox="1"/>
          <p:nvPr/>
        </p:nvSpPr>
        <p:spPr>
          <a:xfrm>
            <a:off x="263091" y="1152847"/>
            <a:ext cx="5613935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Smanjenje stresa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odmor pomaže da se emocionalno i fizički oporave. 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Očuvanje mentalnog zdravlja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redoviti odmor može spriječiti izgaranje.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Povećanje kvalitete skrbi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kvalitetnija skrb nakon odmora.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Poboljšanje fizičkog zdravlja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 opterećenja, manja fizička iscrpljenost i manji rizik od bolesti.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Bolji odnosi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izgradnja boljih odnosa s onima o kojima se brinu.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Osobni razvoj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mogućnost da se skrbnici posvete svojim interesima i hobijima.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Socijalizacija -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povezivanje s drugim ljudima u sličnim situacijama.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Fleksibilnost 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organizaciji vremena, omogućujući skrbnicima da se usredotoče i na druge aspekte svog života.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Profesionalna podrška</a:t>
            </a:r>
            <a:r>
              <a:rPr lang="hr-H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stručna pomoć i podrška koja se nudi kroz različite usluge.</a:t>
            </a:r>
          </a:p>
        </p:txBody>
      </p:sp>
    </p:spTree>
    <p:extLst>
      <p:ext uri="{BB962C8B-B14F-4D97-AF65-F5344CB8AC3E}">
        <p14:creationId xmlns:p14="http://schemas.microsoft.com/office/powerpoint/2010/main" val="4145492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744</Words>
  <Application>Microsoft Office PowerPoint</Application>
  <PresentationFormat>Widescreen</PresentationFormat>
  <Paragraphs>90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Odmor od skrbi kojeg zaslužujemo - podrška zajednice kojoj pripadamo</vt:lpstr>
      <vt:lpstr>Partneri</vt:lpstr>
      <vt:lpstr>PowerPoint Presentation</vt:lpstr>
      <vt:lpstr>Zaštitni čimbenici:</vt:lpstr>
      <vt:lpstr>PowerPoint Presentation</vt:lpstr>
      <vt:lpstr>Ciljevi projekta:</vt:lpstr>
      <vt:lpstr>Primarne potrebe:</vt:lpstr>
      <vt:lpstr>Odmor od skrbi kojeg zaslužujemo - podrška zajednice kojoj pripadamo</vt:lpstr>
      <vt:lpstr>Koristi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Dzenita Lazarevic</dc:creator>
  <cp:lastModifiedBy>Dzenita Lazarevic</cp:lastModifiedBy>
  <cp:revision>16</cp:revision>
  <dcterms:created xsi:type="dcterms:W3CDTF">2025-04-14T14:21:23Z</dcterms:created>
  <dcterms:modified xsi:type="dcterms:W3CDTF">2025-04-15T06:23:54Z</dcterms:modified>
</cp:coreProperties>
</file>